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3AF"/>
    <a:srgbClr val="A3C27D"/>
    <a:srgbClr val="EDB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21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81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4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55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33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7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27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87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52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1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00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2763-B1EF-4EF0-A950-25C466DEB379}" type="datetimeFigureOut">
              <a:rPr lang="zh-TW" altLang="en-US" smtClean="0"/>
              <a:t>2022/6/17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AE11-1DE3-45B3-87AC-A486F9F49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2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338204" y="653142"/>
            <a:ext cx="6200384" cy="7975770"/>
            <a:chOff x="338204" y="2069478"/>
            <a:chExt cx="6200384" cy="797577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40428" t="35216" r="21901" b="27741"/>
            <a:stretch/>
          </p:blipFill>
          <p:spPr>
            <a:xfrm>
              <a:off x="338204" y="2069478"/>
              <a:ext cx="6200384" cy="342944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l="40634" t="31685" r="21764" b="17540"/>
            <a:stretch/>
          </p:blipFill>
          <p:spPr>
            <a:xfrm>
              <a:off x="349477" y="5344230"/>
              <a:ext cx="6189111" cy="470101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349029" y="8628912"/>
            <a:ext cx="6188400" cy="561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665963" y="8692161"/>
            <a:ext cx="37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A3C2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800" b="1" dirty="0" smtClean="0">
                <a:solidFill>
                  <a:srgbClr val="A3C2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A3C2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800" b="1" dirty="0" smtClean="0">
                <a:solidFill>
                  <a:srgbClr val="A3C2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A3C2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800" b="1" dirty="0" smtClean="0">
                <a:solidFill>
                  <a:srgbClr val="A3C2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人事室 關心您</a:t>
            </a:r>
            <a:endParaRPr lang="zh-TW" altLang="en-US" sz="2800" b="1" dirty="0">
              <a:solidFill>
                <a:srgbClr val="A3C2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730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6</Words>
  <Application>Microsoft Office PowerPoint</Application>
  <PresentationFormat>A4 紙張 (210x297 公釐)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李葉玫君</dc:creator>
  <cp:lastModifiedBy>李葉玫君</cp:lastModifiedBy>
  <cp:revision>5</cp:revision>
  <cp:lastPrinted>2022-06-09T02:43:41Z</cp:lastPrinted>
  <dcterms:created xsi:type="dcterms:W3CDTF">2022-06-07T10:05:14Z</dcterms:created>
  <dcterms:modified xsi:type="dcterms:W3CDTF">2022-06-17T04:23:33Z</dcterms:modified>
</cp:coreProperties>
</file>